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4761baf2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4761baf2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4761baf2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4761baf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4761baf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4761baf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761baf2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761baf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790bf10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790bf10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790bf10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790bf10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790bf10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790bf10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4761ba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4761ba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4761baf2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4761baf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4761ba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4761ba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790bf0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790bf0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4761baf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4761baf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790bf0e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790bf0e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790bf0e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790bf0e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790bf1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790bf1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790bf0ed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790bf0ed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790bf0e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790bf0e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4761baf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4761baf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4761baf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4761baf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rchenemy-666/SaveoFina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Saveo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2"/>
                </a:solidFill>
              </a:rPr>
              <a:t>Final Project Presentation - TalentSprint: Java </a:t>
            </a:r>
            <a:r>
              <a:rPr i="1" lang="en" sz="1400">
                <a:solidFill>
                  <a:schemeClr val="dk2"/>
                </a:solidFill>
              </a:rPr>
              <a:t>Full-Stack</a:t>
            </a:r>
            <a:r>
              <a:rPr i="1" lang="en" sz="1400">
                <a:solidFill>
                  <a:schemeClr val="dk2"/>
                </a:solidFill>
              </a:rPr>
              <a:t> Development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666666"/>
                </a:solidFill>
              </a:rPr>
              <a:t>(Domain:</a:t>
            </a:r>
            <a:r>
              <a:rPr i="1" lang="en" sz="1400">
                <a:solidFill>
                  <a:srgbClr val="666666"/>
                </a:solidFill>
              </a:rPr>
              <a:t> E-commerce</a:t>
            </a:r>
            <a:r>
              <a:rPr i="1" lang="en" sz="1400">
                <a:solidFill>
                  <a:srgbClr val="666666"/>
                </a:solidFill>
              </a:rPr>
              <a:t>)</a:t>
            </a:r>
            <a:r>
              <a:rPr lang="en" sz="1400">
                <a:solidFill>
                  <a:srgbClr val="666666"/>
                </a:solidFill>
              </a:rPr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9775" y="3296800"/>
            <a:ext cx="8520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SzPct val="50815"/>
              <a:buNone/>
            </a:pPr>
            <a:r>
              <a:rPr i="1" lang="en" sz="2164">
                <a:solidFill>
                  <a:srgbClr val="434343"/>
                </a:solidFill>
              </a:rPr>
              <a:t>Siddharth Chatla</a:t>
            </a:r>
            <a:endParaRPr i="1" sz="2164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SzPct val="50815"/>
              <a:buNone/>
            </a:pPr>
            <a:r>
              <a:rPr i="1" lang="en" sz="2164">
                <a:solidFill>
                  <a:srgbClr val="434343"/>
                </a:solidFill>
              </a:rPr>
              <a:t>Nikhil Reddy</a:t>
            </a:r>
            <a:endParaRPr i="1" sz="2164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434343"/>
                </a:solidFill>
              </a:rPr>
              <a:t>Yamini</a:t>
            </a:r>
            <a:endParaRPr i="1" sz="2400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434343"/>
                </a:solidFill>
              </a:rPr>
              <a:t>Narasimha</a:t>
            </a:r>
            <a:endParaRPr i="1" sz="2400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434343"/>
                </a:solidFill>
              </a:rPr>
              <a:t>Lalith Varma</a:t>
            </a:r>
            <a:endParaRPr i="1" sz="2400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i="1" sz="2400">
              <a:solidFill>
                <a:srgbClr val="434343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804"/>
              <a:buFont typeface="Arial"/>
              <a:buNone/>
            </a:pPr>
            <a:r>
              <a:rPr i="1" lang="en" sz="1870">
                <a:solidFill>
                  <a:srgbClr val="666666"/>
                </a:solidFill>
              </a:rPr>
              <a:t>Jan’2021</a:t>
            </a:r>
            <a:endParaRPr sz="217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84225" y="1152475"/>
            <a:ext cx="7853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601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860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FUTURE DEVELOPMENTS THAT CAN BE MADE</a:t>
            </a:r>
            <a:r>
              <a:rPr lang="en"/>
              <a:t>	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there is a </a:t>
            </a:r>
            <a:r>
              <a:rPr b="1" lang="en">
                <a:solidFill>
                  <a:srgbClr val="000000"/>
                </a:solidFill>
              </a:rPr>
              <a:t>json page</a:t>
            </a:r>
            <a:r>
              <a:rPr lang="en">
                <a:solidFill>
                  <a:srgbClr val="000000"/>
                </a:solidFill>
              </a:rPr>
              <a:t> of lists containing </a:t>
            </a:r>
            <a:r>
              <a:rPr b="1" lang="en">
                <a:solidFill>
                  <a:srgbClr val="000000"/>
                </a:solidFill>
              </a:rPr>
              <a:t>small-scale and corporate hospitals</a:t>
            </a:r>
            <a:r>
              <a:rPr lang="en">
                <a:solidFill>
                  <a:srgbClr val="000000"/>
                </a:solidFill>
              </a:rPr>
              <a:t> then we can </a:t>
            </a:r>
            <a:r>
              <a:rPr b="1" lang="en">
                <a:solidFill>
                  <a:srgbClr val="000000"/>
                </a:solidFill>
              </a:rPr>
              <a:t>authenticate</a:t>
            </a:r>
            <a:r>
              <a:rPr lang="en">
                <a:solidFill>
                  <a:srgbClr val="000000"/>
                </a:solidFill>
              </a:rPr>
              <a:t> them in a better way during the </a:t>
            </a:r>
            <a:r>
              <a:rPr b="1" lang="en">
                <a:solidFill>
                  <a:srgbClr val="000000"/>
                </a:solidFill>
              </a:rPr>
              <a:t>registration</a:t>
            </a:r>
            <a:r>
              <a:rPr lang="en">
                <a:solidFill>
                  <a:srgbClr val="000000"/>
                </a:solidFill>
              </a:rPr>
              <a:t>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bidding page</a:t>
            </a:r>
            <a:r>
              <a:rPr lang="en">
                <a:solidFill>
                  <a:srgbClr val="000000"/>
                </a:solidFill>
              </a:rPr>
              <a:t> can be made such that many </a:t>
            </a:r>
            <a:r>
              <a:rPr b="1" lang="en">
                <a:solidFill>
                  <a:srgbClr val="000000"/>
                </a:solidFill>
              </a:rPr>
              <a:t>corporate will bid</a:t>
            </a:r>
            <a:r>
              <a:rPr lang="en">
                <a:solidFill>
                  <a:srgbClr val="000000"/>
                </a:solidFill>
              </a:rPr>
              <a:t> for the the same requirement and the</a:t>
            </a:r>
            <a:r>
              <a:rPr b="1" lang="en">
                <a:solidFill>
                  <a:srgbClr val="000000"/>
                </a:solidFill>
              </a:rPr>
              <a:t> least price will be accepted</a:t>
            </a:r>
            <a:r>
              <a:rPr lang="en">
                <a:solidFill>
                  <a:srgbClr val="000000"/>
                </a:solidFill>
              </a:rPr>
              <a:t> by </a:t>
            </a:r>
            <a:r>
              <a:rPr b="1" lang="en">
                <a:solidFill>
                  <a:srgbClr val="000000"/>
                </a:solidFill>
              </a:rPr>
              <a:t>small scale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whole</a:t>
            </a:r>
            <a:r>
              <a:rPr b="1" lang="en">
                <a:solidFill>
                  <a:srgbClr val="000000"/>
                </a:solidFill>
              </a:rPr>
              <a:t> payment process</a:t>
            </a:r>
            <a:r>
              <a:rPr lang="en">
                <a:solidFill>
                  <a:srgbClr val="000000"/>
                </a:solidFill>
              </a:rPr>
              <a:t> can be completed with an interface and this could be binded </a:t>
            </a:r>
            <a:r>
              <a:rPr b="1" lang="en">
                <a:solidFill>
                  <a:srgbClr val="000000"/>
                </a:solidFill>
              </a:rPr>
              <a:t>de</a:t>
            </a:r>
            <a:r>
              <a:rPr b="1" lang="en">
                <a:solidFill>
                  <a:srgbClr val="000000"/>
                </a:solidFill>
              </a:rPr>
              <a:t>livery services provided by the corporate</a:t>
            </a:r>
            <a:r>
              <a:rPr lang="en">
                <a:solidFill>
                  <a:srgbClr val="000000"/>
                </a:solidFill>
              </a:rPr>
              <a:t> to the </a:t>
            </a:r>
            <a:r>
              <a:rPr b="1" lang="en">
                <a:solidFill>
                  <a:srgbClr val="000000"/>
                </a:solidFill>
              </a:rPr>
              <a:t>Small-Scale Hospital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could be a page where a </a:t>
            </a:r>
            <a:r>
              <a:rPr b="1" lang="en">
                <a:solidFill>
                  <a:srgbClr val="000000"/>
                </a:solidFill>
              </a:rPr>
              <a:t>donor’s</a:t>
            </a:r>
            <a:r>
              <a:rPr lang="en">
                <a:solidFill>
                  <a:srgbClr val="000000"/>
                </a:solidFill>
              </a:rPr>
              <a:t> can also </a:t>
            </a:r>
            <a:r>
              <a:rPr b="1" lang="en">
                <a:solidFill>
                  <a:srgbClr val="000000"/>
                </a:solidFill>
              </a:rPr>
              <a:t>see the requirement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000000"/>
                </a:solidFill>
              </a:rPr>
              <a:t>donate the requirement. </a:t>
            </a:r>
            <a:r>
              <a:rPr lang="en">
                <a:solidFill>
                  <a:srgbClr val="000000"/>
                </a:solidFill>
              </a:rPr>
              <a:t>(only </a:t>
            </a:r>
            <a:r>
              <a:rPr b="1" lang="en">
                <a:solidFill>
                  <a:srgbClr val="000000"/>
                </a:solidFill>
              </a:rPr>
              <a:t>blood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411475" y="869700"/>
            <a:ext cx="8052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Problems we faced and how we solved them .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2537450" y="1670350"/>
            <a:ext cx="36627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600">
                <a:solidFill>
                  <a:srgbClr val="000000"/>
                </a:solidFill>
              </a:rPr>
              <a:t>Q &amp; A</a:t>
            </a:r>
            <a:endParaRPr b="1" sz="9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0" y="424300"/>
            <a:ext cx="4356051" cy="15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393975" y="1985200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Corporate Hospitals </a:t>
            </a:r>
            <a:r>
              <a:rPr i="1" lang="en"/>
              <a:t>(many)</a:t>
            </a:r>
            <a:endParaRPr i="1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925" y="450601"/>
            <a:ext cx="1491926" cy="15083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3549325" y="3118175"/>
            <a:ext cx="2586900" cy="14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787125" y="3389075"/>
            <a:ext cx="224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Requirement </a:t>
            </a:r>
            <a:r>
              <a:rPr b="1" lang="en" sz="2200"/>
              <a:t>Market </a:t>
            </a:r>
            <a:r>
              <a:rPr i="1" lang="en" sz="2200"/>
              <a:t>(one)</a:t>
            </a:r>
            <a:endParaRPr i="1" sz="2200"/>
          </a:p>
        </p:txBody>
      </p:sp>
      <p:sp>
        <p:nvSpPr>
          <p:cNvPr id="65" name="Google Shape;65;p14"/>
          <p:cNvSpPr txBox="1"/>
          <p:nvPr/>
        </p:nvSpPr>
        <p:spPr>
          <a:xfrm>
            <a:off x="6847963" y="1985200"/>
            <a:ext cx="17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Small Scale Hospitals </a:t>
            </a:r>
            <a:r>
              <a:rPr i="1" lang="en">
                <a:solidFill>
                  <a:schemeClr val="dk1"/>
                </a:solidFill>
              </a:rPr>
              <a:t>(many)</a:t>
            </a:r>
            <a:endParaRPr b="1"/>
          </a:p>
        </p:txBody>
      </p:sp>
      <p:cxnSp>
        <p:nvCxnSpPr>
          <p:cNvPr id="66" name="Google Shape;66;p14"/>
          <p:cNvCxnSpPr>
            <a:stCxn id="62" idx="2"/>
            <a:endCxn id="63" idx="3"/>
          </p:cNvCxnSpPr>
          <p:nvPr/>
        </p:nvCxnSpPr>
        <p:spPr>
          <a:xfrm rot="5400000">
            <a:off x="5549488" y="2545703"/>
            <a:ext cx="1861200" cy="687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7" name="Google Shape;67;p14"/>
          <p:cNvCxnSpPr>
            <a:stCxn id="60" idx="2"/>
            <a:endCxn id="63" idx="1"/>
          </p:cNvCxnSpPr>
          <p:nvPr/>
        </p:nvCxnSpPr>
        <p:spPr>
          <a:xfrm flipH="1" rot="-5400000">
            <a:off x="2054226" y="2324950"/>
            <a:ext cx="1834800" cy="1155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" name="Google Shape;68;p14"/>
          <p:cNvSpPr/>
          <p:nvPr/>
        </p:nvSpPr>
        <p:spPr>
          <a:xfrm>
            <a:off x="6928175" y="2834750"/>
            <a:ext cx="762000" cy="106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823900" y="3820100"/>
            <a:ext cx="134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Request form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50" y="2483950"/>
            <a:ext cx="687600" cy="106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215950" y="4187100"/>
            <a:ext cx="687600" cy="35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78750" y="4174100"/>
            <a:ext cx="7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donors</a:t>
            </a:r>
            <a:endParaRPr/>
          </a:p>
        </p:txBody>
      </p:sp>
      <p:cxnSp>
        <p:nvCxnSpPr>
          <p:cNvPr id="73" name="Google Shape;73;p14"/>
          <p:cNvCxnSpPr>
            <a:stCxn id="72" idx="0"/>
            <a:endCxn id="70" idx="2"/>
          </p:cNvCxnSpPr>
          <p:nvPr/>
        </p:nvCxnSpPr>
        <p:spPr>
          <a:xfrm rot="-5400000">
            <a:off x="247600" y="3861350"/>
            <a:ext cx="624900" cy="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70" idx="0"/>
          </p:cNvCxnSpPr>
          <p:nvPr/>
        </p:nvCxnSpPr>
        <p:spPr>
          <a:xfrm rot="-5400000">
            <a:off x="336400" y="2258800"/>
            <a:ext cx="4485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552" y="2936450"/>
            <a:ext cx="556287" cy="8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1986150" y="1122200"/>
            <a:ext cx="468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Thank You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3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Problem being solved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96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Application provides a market to connect small-scale hospitals to the corporate hospitals to provide them with organs and blood when in need.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</a:t>
            </a:r>
            <a:r>
              <a:rPr lang="en">
                <a:solidFill>
                  <a:srgbClr val="000000"/>
                </a:solidFill>
              </a:rPr>
              <a:t>won't</a:t>
            </a:r>
            <a:r>
              <a:rPr lang="en">
                <a:solidFill>
                  <a:srgbClr val="000000"/>
                </a:solidFill>
              </a:rPr>
              <a:t> be a case of insufficient resources for the rural or </a:t>
            </a:r>
            <a:r>
              <a:rPr lang="en">
                <a:solidFill>
                  <a:srgbClr val="000000"/>
                </a:solidFill>
              </a:rPr>
              <a:t>underprivileged in medical care.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7550"/>
            <a:ext cx="1027025" cy="1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000" y="1252800"/>
            <a:ext cx="1027026" cy="102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350" y="1255463"/>
            <a:ext cx="1027026" cy="109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0376" y="3232575"/>
            <a:ext cx="1268953" cy="1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11566" l="28617" r="30662" t="12687"/>
          <a:stretch/>
        </p:blipFill>
        <p:spPr>
          <a:xfrm>
            <a:off x="4830275" y="3025275"/>
            <a:ext cx="1027024" cy="12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2175" y="2949082"/>
            <a:ext cx="1027025" cy="13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72000" y="2295450"/>
            <a:ext cx="1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Spring-Boot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620150" y="2295450"/>
            <a:ext cx="8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4898850" y="2295450"/>
            <a:ext cx="7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IntelliJ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2175" y="1322872"/>
            <a:ext cx="851400" cy="8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7282975" y="2295450"/>
            <a:ext cx="10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VS code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64513" y="4299275"/>
            <a:ext cx="5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2444650" y="4299275"/>
            <a:ext cx="10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825" y="3188299"/>
            <a:ext cx="1091200" cy="10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5063150" y="4299275"/>
            <a:ext cx="7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7435375" y="4314400"/>
            <a:ext cx="5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and Imports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9213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Spring Dependencies: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1. </a:t>
            </a:r>
            <a:r>
              <a:rPr lang="en" sz="2400">
                <a:solidFill>
                  <a:srgbClr val="000000"/>
                </a:solidFill>
              </a:rPr>
              <a:t>Spring Web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2. </a:t>
            </a:r>
            <a:r>
              <a:rPr lang="en" sz="2400">
                <a:solidFill>
                  <a:srgbClr val="000000"/>
                </a:solidFill>
              </a:rPr>
              <a:t>Spring Data JPA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3. MySQL Driver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6DB33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6DB33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48324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000000"/>
                </a:solidFill>
              </a:rPr>
              <a:t>Angular Imports:</a:t>
            </a:r>
            <a:endParaRPr b="1"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1. </a:t>
            </a:r>
            <a:r>
              <a:rPr lang="en" sz="1850">
                <a:solidFill>
                  <a:srgbClr val="000000"/>
                </a:solidFill>
              </a:rPr>
              <a:t>Browser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2. App Routing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3. Forms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4. Router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5. Http Client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6. Toastr Module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F6F3FC"/>
              </a:solidFill>
              <a:highlight>
                <a:srgbClr val="16152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8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Class Diagram :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5" y="115363"/>
            <a:ext cx="5804701" cy="49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Components and process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304875"/>
            <a:ext cx="85206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Spring and Angular Initialization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Login and Register Pages</a:t>
            </a:r>
            <a:r>
              <a:rPr i="1" lang="en" sz="1600">
                <a:solidFill>
                  <a:srgbClr val="666666"/>
                </a:solidFill>
              </a:rPr>
              <a:t> (</a:t>
            </a:r>
            <a:r>
              <a:rPr i="1" lang="en" sz="1600">
                <a:solidFill>
                  <a:srgbClr val="666666"/>
                </a:solidFill>
              </a:rPr>
              <a:t>Forms and </a:t>
            </a:r>
            <a:r>
              <a:rPr i="1" lang="en" sz="1600">
                <a:solidFill>
                  <a:srgbClr val="666666"/>
                </a:solidFill>
              </a:rPr>
              <a:t>Authorization)</a:t>
            </a:r>
            <a:endParaRPr i="1" sz="16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Navigation Bar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Request Form</a:t>
            </a:r>
            <a:r>
              <a:rPr i="1" lang="en">
                <a:solidFill>
                  <a:srgbClr val="000000"/>
                </a:solidFill>
              </a:rPr>
              <a:t> </a:t>
            </a:r>
            <a:r>
              <a:rPr i="1" lang="en" sz="1600">
                <a:solidFill>
                  <a:srgbClr val="666666"/>
                </a:solidFill>
              </a:rPr>
              <a:t>(Form)</a:t>
            </a:r>
            <a:endParaRPr i="1" sz="16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Market </a:t>
            </a:r>
            <a:r>
              <a:rPr i="1" lang="en" sz="1600">
                <a:solidFill>
                  <a:srgbClr val="666666"/>
                </a:solidFill>
              </a:rPr>
              <a:t>(Table) </a:t>
            </a:r>
            <a:endParaRPr i="1" sz="16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Cart </a:t>
            </a:r>
            <a:r>
              <a:rPr i="1" lang="en" sz="1600">
                <a:solidFill>
                  <a:srgbClr val="666666"/>
                </a:solidFill>
              </a:rPr>
              <a:t>(Table)</a:t>
            </a:r>
            <a:endParaRPr i="1" sz="16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Payment Gateway </a:t>
            </a:r>
            <a:r>
              <a:rPr i="1" lang="en" sz="1600">
                <a:solidFill>
                  <a:srgbClr val="666666"/>
                </a:solidFill>
              </a:rPr>
              <a:t>(Form)</a:t>
            </a:r>
            <a:endParaRPr i="1"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440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100">
                <a:solidFill>
                  <a:srgbClr val="666666"/>
                </a:solidFill>
              </a:rPr>
              <a:t>Source code</a:t>
            </a:r>
            <a:r>
              <a:rPr i="1" lang="en" sz="1600">
                <a:solidFill>
                  <a:srgbClr val="666666"/>
                </a:solidFill>
              </a:rPr>
              <a:t> @ </a:t>
            </a:r>
            <a:r>
              <a:rPr lang="en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https://github.com/Archenemy-666/TalentSprint/SaveoFinal</a:t>
            </a:r>
            <a:endParaRPr i="1" sz="17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777777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